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9" r:id="rId4"/>
    <p:sldId id="260" r:id="rId5"/>
    <p:sldId id="261"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25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C742CF2-FF13-45C4-8630-6C0652D200D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C742CF2-FF13-45C4-8630-6C0652D200D3}"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C742CF2-FF13-45C4-8630-6C0652D200D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2BF8A60-2DBE-4DA9-B650-D92E0539B1D3}" type="datetimeFigureOut">
              <a:rPr lang="en-US" smtClean="0"/>
              <a:pPr/>
              <a:t>4/3/2009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C742CF2-FF13-45C4-8630-6C0652D20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62BF8A60-2DBE-4DA9-B650-D92E0539B1D3}" type="datetimeFigureOut">
              <a:rPr lang="en-US" smtClean="0"/>
              <a:pPr/>
              <a:t>4/3/2009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C742CF2-FF13-45C4-8630-6C0652D20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62BF8A60-2DBE-4DA9-B650-D92E0539B1D3}" type="datetimeFigureOut">
              <a:rPr lang="en-US" smtClean="0"/>
              <a:pPr/>
              <a:t>4/3/2009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C742CF2-FF13-45C4-8630-6C0652D200D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historynet.com/baltimore-ohio-railroad-the-unions-most-important-supply-line.htm" TargetMode="External"/><Relationship Id="rId2" Type="http://schemas.openxmlformats.org/officeDocument/2006/relationships/hyperlink" Target="http://www.gatewaynmra.org/articles/civil-war1.htm" TargetMode="External"/><Relationship Id="rId1" Type="http://schemas.openxmlformats.org/officeDocument/2006/relationships/slideLayout" Target="../slideLayouts/slideLayout2.xml"/><Relationship Id="rId4" Type="http://schemas.openxmlformats.org/officeDocument/2006/relationships/hyperlink" Target="http://history.howstuffworks.com/american-history/old-railroads.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Railroads</a:t>
            </a:r>
            <a:endParaRPr lang="en-US" dirty="0"/>
          </a:p>
        </p:txBody>
      </p:sp>
      <p:sp>
        <p:nvSpPr>
          <p:cNvPr id="3" name="Subtitle 2"/>
          <p:cNvSpPr>
            <a:spLocks noGrp="1"/>
          </p:cNvSpPr>
          <p:nvPr>
            <p:ph type="subTitle" idx="1"/>
          </p:nvPr>
        </p:nvSpPr>
        <p:spPr/>
        <p:txBody>
          <a:bodyPr/>
          <a:lstStyle/>
          <a:p>
            <a:r>
              <a:rPr lang="en-US" dirty="0" smtClean="0"/>
              <a:t>By Cortney Shepler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We have railroads…</a:t>
            </a:r>
            <a:br>
              <a:rPr lang="en-US" dirty="0" smtClean="0"/>
            </a:br>
            <a:endParaRPr lang="en-US" dirty="0"/>
          </a:p>
        </p:txBody>
      </p:sp>
      <p:sp>
        <p:nvSpPr>
          <p:cNvPr id="7" name="Content Placeholder 6"/>
          <p:cNvSpPr>
            <a:spLocks noGrp="1"/>
          </p:cNvSpPr>
          <p:nvPr>
            <p:ph idx="1"/>
          </p:nvPr>
        </p:nvSpPr>
        <p:spPr/>
        <p:txBody>
          <a:bodyPr>
            <a:normAutofit lnSpcReduction="10000"/>
          </a:bodyPr>
          <a:lstStyle/>
          <a:p>
            <a:r>
              <a:rPr lang="en-US" sz="4000" dirty="0" smtClean="0">
                <a:latin typeface="Bernard MT Condensed" pitchFamily="18" charset="0"/>
              </a:rPr>
              <a:t>The railroad is to help get things to where they need to go faster. The railroads where also used for the civil wars.</a:t>
            </a:r>
          </a:p>
          <a:p>
            <a:r>
              <a:rPr lang="en-US" sz="4000" dirty="0" smtClean="0">
                <a:latin typeface="Bernard MT Condensed" pitchFamily="18" charset="0"/>
              </a:rPr>
              <a:t>It was used to take the firearm and the men to where they needed to get and they get they would get there faster.</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normAutofit/>
          </a:bodyPr>
          <a:lstStyle/>
          <a:p>
            <a:r>
              <a:rPr lang="en-US" sz="4000" dirty="0" smtClean="0">
                <a:latin typeface="Bernard MT Condensed" pitchFamily="18" charset="0"/>
              </a:rPr>
              <a:t>The railroads took from soldiers an material and food. It saved to soldiers time for going back and forth from one place to another.</a:t>
            </a:r>
          </a:p>
          <a:p>
            <a:r>
              <a:rPr lang="en-US" sz="4000" dirty="0" smtClean="0">
                <a:latin typeface="Bernard MT Condensed" pitchFamily="18" charset="0"/>
              </a:rPr>
              <a:t>It was also one of the things that was most of targets for the soldiers to attack.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sz="3100" dirty="0" smtClean="0"/>
              <a:t>Why </a:t>
            </a:r>
            <a:r>
              <a:rPr lang="en-US" sz="3100" dirty="0" smtClean="0"/>
              <a:t>where the railroads important…</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sz="4200" dirty="0" smtClean="0">
                <a:latin typeface="Bernard MT Condensed" pitchFamily="18" charset="0"/>
              </a:rPr>
              <a:t>Not only was the railroad important doing the world wars. But the Yankees used the railroads as well. They used the railroads for move stuff from hardtack to siege artillery so they could get to where they were needed.</a:t>
            </a:r>
          </a:p>
          <a:p>
            <a:r>
              <a:rPr lang="en-US" sz="4200" dirty="0" smtClean="0">
                <a:latin typeface="Bernard MT Condensed" pitchFamily="18" charset="0"/>
              </a:rPr>
              <a:t>Railroads where used in the wars for sheltering men from where the ashen was going on.</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descr="Railroad.jpg"/>
          <p:cNvPicPr>
            <a:picLocks noGrp="1" noChangeAspect="1"/>
          </p:cNvPicPr>
          <p:nvPr>
            <p:ph idx="1"/>
          </p:nvPr>
        </p:nvPicPr>
        <p:blipFill>
          <a:blip r:embed="rId2"/>
          <a:stretch>
            <a:fillRect/>
          </a:stretch>
        </p:blipFill>
        <p:spPr>
          <a:xfrm>
            <a:off x="2362200" y="1447800"/>
            <a:ext cx="4572000" cy="3539613"/>
          </a:xfrm>
        </p:spPr>
      </p:pic>
      <p:sp>
        <p:nvSpPr>
          <p:cNvPr id="8" name="TextBox 7"/>
          <p:cNvSpPr txBox="1"/>
          <p:nvPr/>
        </p:nvSpPr>
        <p:spPr>
          <a:xfrm>
            <a:off x="914400" y="5288340"/>
            <a:ext cx="7772400" cy="1815882"/>
          </a:xfrm>
          <a:prstGeom prst="rect">
            <a:avLst/>
          </a:prstGeom>
          <a:noFill/>
        </p:spPr>
        <p:txBody>
          <a:bodyPr wrap="square" rtlCol="0">
            <a:spAutoFit/>
          </a:bodyPr>
          <a:lstStyle/>
          <a:p>
            <a:r>
              <a:rPr lang="en-US" sz="4000" dirty="0" smtClean="0">
                <a:latin typeface="Bernard MT Condensed" pitchFamily="18" charset="0"/>
              </a:rPr>
              <a:t>This is one of the first railroads that was made to help in the Civil wars …</a:t>
            </a:r>
          </a:p>
          <a:p>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normAutofit/>
          </a:bodyPr>
          <a:lstStyle/>
          <a:p>
            <a:r>
              <a:rPr lang="en-US" sz="1800" b="1" i="1" dirty="0" smtClean="0"/>
              <a:t>By, Amsler, Bob </a:t>
            </a:r>
            <a:r>
              <a:rPr lang="en-US" sz="1800" u="sng" dirty="0" smtClean="0"/>
              <a:t>Railroad in the civil war</a:t>
            </a:r>
            <a:r>
              <a:rPr lang="en-US" sz="1800" dirty="0" smtClean="0"/>
              <a:t> Last update July 25,2008 Today's date March 30, 2009 Copyright  2009 Gateway Division NMR </a:t>
            </a:r>
            <a:r>
              <a:rPr lang="en-US" sz="1800" dirty="0" smtClean="0">
                <a:hlinkClick r:id="rId2"/>
              </a:rPr>
              <a:t>http://www.gatewaynmra.org/articles/civil-war1.htm</a:t>
            </a:r>
            <a:endParaRPr lang="en-US" sz="1800" dirty="0" smtClean="0"/>
          </a:p>
          <a:p>
            <a:endParaRPr lang="en-US" sz="1800" dirty="0" smtClean="0"/>
          </a:p>
          <a:p>
            <a:r>
              <a:rPr lang="en-US" sz="1800" b="1" dirty="0" smtClean="0"/>
              <a:t>Strategy, Allies, </a:t>
            </a:r>
            <a:r>
              <a:rPr lang="en-US" sz="1800" u="sng" dirty="0" smtClean="0"/>
              <a:t>Baltimore &amp; Ohio Railroad: The Union’s Most Important Supply Line  </a:t>
            </a:r>
            <a:r>
              <a:rPr lang="en-US" sz="1800" dirty="0" smtClean="0"/>
              <a:t>today’s date March 31,2009 Copyright © 2008 Weider History Group </a:t>
            </a:r>
            <a:r>
              <a:rPr lang="en-US" sz="1800" dirty="0" smtClean="0">
                <a:hlinkClick r:id="rId3"/>
              </a:rPr>
              <a:t>http://www.historynet.com/baltimore-ohio-railroad-the-unions-most-important-supply-line.htm</a:t>
            </a:r>
            <a:r>
              <a:rPr lang="en-US" sz="1800" dirty="0" smtClean="0"/>
              <a:t> </a:t>
            </a:r>
          </a:p>
          <a:p>
            <a:endParaRPr lang="en-US" sz="1800" u="sng" dirty="0" smtClean="0"/>
          </a:p>
          <a:p>
            <a:endParaRPr lang="en-US" sz="1800" dirty="0" smtClean="0"/>
          </a:p>
          <a:p>
            <a:r>
              <a:rPr lang="en-US" sz="2000" u="sng" dirty="0" smtClean="0"/>
              <a:t>Old Railroads  </a:t>
            </a:r>
            <a:r>
              <a:rPr lang="en-US" sz="2000" dirty="0" smtClean="0"/>
              <a:t>Last updated Thursday, October 30, 2008 today’s date April 1, 2009 © 2006-2009 Publications International, Ltd. </a:t>
            </a:r>
            <a:r>
              <a:rPr lang="en-US" sz="2000" dirty="0" smtClean="0">
                <a:hlinkClick r:id="rId4"/>
              </a:rPr>
              <a:t>http://history.howstuffworks.com/american-history/old-railroads.htm</a:t>
            </a:r>
            <a:r>
              <a:rPr lang="en-US" sz="2000" dirty="0" smtClean="0"/>
              <a:t> </a:t>
            </a:r>
            <a:endParaRPr lang="en-US" sz="2000" u="sn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140</TotalTime>
  <Words>256</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Railroads</vt:lpstr>
      <vt:lpstr>Why We have railroads… </vt:lpstr>
      <vt:lpstr>…</vt:lpstr>
      <vt:lpstr>  Why where the railroads important… </vt:lpstr>
      <vt:lpstr>Slide 5</vt:lpstr>
      <vt:lpstr>Work Cited…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Railroads</dc:title>
  <dc:creator> </dc:creator>
  <cp:lastModifiedBy> </cp:lastModifiedBy>
  <cp:revision>16</cp:revision>
  <dcterms:created xsi:type="dcterms:W3CDTF">2009-03-30T16:37:59Z</dcterms:created>
  <dcterms:modified xsi:type="dcterms:W3CDTF">2009-04-03T17:07:39Z</dcterms:modified>
</cp:coreProperties>
</file>